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273512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SUNKARA VAMAKESWARI</a:t>
            </a:r>
          </a:p>
          <a:p>
            <a:r>
              <a:rPr lang="en-US" dirty="0">
                <a:solidFill>
                  <a:schemeClr val="bg2"/>
                </a:solidFill>
                <a:latin typeface="Abadi"/>
                <a:ea typeface="SF Pro" pitchFamily="2" charset="0"/>
                <a:cs typeface="SF Pro" pitchFamily="2" charset="0"/>
              </a:rPr>
              <a:t>22</a:t>
            </a:r>
            <a:r>
              <a:rPr lang="en-US" baseline="30000" dirty="0">
                <a:solidFill>
                  <a:schemeClr val="bg2"/>
                </a:solidFill>
                <a:latin typeface="Abadi"/>
                <a:ea typeface="SF Pro" pitchFamily="2" charset="0"/>
                <a:cs typeface="SF Pro" pitchFamily="2" charset="0"/>
              </a:rPr>
              <a:t>nd</a:t>
            </a:r>
            <a:r>
              <a:rPr lang="en-US" dirty="0">
                <a:solidFill>
                  <a:schemeClr val="bg2"/>
                </a:solidFill>
                <a:latin typeface="Abadi"/>
                <a:ea typeface="SF Pro" pitchFamily="2" charset="0"/>
                <a:cs typeface="SF Pro" pitchFamily="2" charset="0"/>
              </a:rPr>
              <a:t> 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00B0F0"/>
                </a:solidFill>
                <a:latin typeface="Abadi" panose="020B0604020104020204" pitchFamily="34" charset="0"/>
              </a:rPr>
              <a:t>https://github.com/SVR-178/Data-Science-and-Machine-Learning-Capstone-Project/blob/main/spacex_launch_geo.csv</a:t>
            </a:r>
            <a:endParaRPr lang="en-US" dirty="0">
              <a:solidFill>
                <a:srgbClr val="00B0F0"/>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00B0F0"/>
                </a:solidFill>
                <a:latin typeface="Abadi" panose="020B0604020104020204" pitchFamily="34" charset="0"/>
              </a:rPr>
              <a:t>https://github.com/SVR-178/Data-Science-and-Machine-Learning-Capstone-Project/blob/main/EDA%20with%20Data%20Visualization.ipynb</a:t>
            </a:r>
            <a:endParaRPr lang="en-US" dirty="0">
              <a:solidFill>
                <a:srgbClr val="00B0F0"/>
              </a:solidFill>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latin typeface="Abadi"/>
              </a:rPr>
              <a:t>https://github.com/SVR-178/Data-Science-and-Machine-Learning-Capstone-Project/blob/main/EDA%20with%20SQL.ipynb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latin typeface="Abadi"/>
              </a:rPr>
              <a:t>https://github.com/SVR-178/Data-Science-and-Machine-Learning-Capstone-Project/blob/main/Interactive%20Visual%20Analytics%20with%20Folium.ipynb</a:t>
            </a:r>
            <a:endParaRPr lang="en-US" sz="2200" dirty="0">
              <a:solidFill>
                <a:srgbClr val="00B0F0"/>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latin typeface="Abadi"/>
              </a:rPr>
              <a:t>https://github.com/SVR-178/Data-Science-and-Machine-Learning-Capstone-Project/blob/main/Machine%20Learning%20Prediction.ipynb</a:t>
            </a:r>
            <a:endParaRPr lang="en-US" dirty="0">
              <a:solidFill>
                <a:srgbClr val="00B0F0"/>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00B0F0"/>
                </a:solidFill>
                <a:latin typeface="Abadi" panose="020B0604020104020204" pitchFamily="34" charset="0"/>
              </a:rPr>
              <a:t>https://github.com/SVR-178/Data-Science-and-Machine-Learning-Capstone-Project/blob/main/Data%20Wrangling.ipynb</a:t>
            </a:r>
            <a:endParaRPr lang="en-US" dirty="0">
              <a:solidFill>
                <a:srgbClr val="00B0F0"/>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200" dirty="0">
                <a:solidFill>
                  <a:srgbClr val="1C7DDB"/>
                </a:solidFill>
                <a:latin typeface="Abadi" panose="020B0604020104020204" pitchFamily="34" charset="0"/>
              </a:rPr>
              <a:t> </a:t>
            </a:r>
            <a:r>
              <a:rPr lang="en-US" sz="2200" dirty="0">
                <a:solidFill>
                  <a:srgbClr val="00B0F0"/>
                </a:solidFill>
                <a:latin typeface="Abadi" panose="020B0604020104020204" pitchFamily="34" charset="0"/>
              </a:rPr>
              <a:t>https://github.com/SVR-178/Data-Science-and-Machine-Learning-Capstone-Project/blob/main/EDA%20with%20Data%20Visualization.ipynb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1326</TotalTime>
  <Words>1797</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VAMAKESWARI SUNKARA</cp:lastModifiedBy>
  <cp:revision>199</cp:revision>
  <dcterms:created xsi:type="dcterms:W3CDTF">2021-04-29T18:58:34Z</dcterms:created>
  <dcterms:modified xsi:type="dcterms:W3CDTF">2024-03-21T19:36:08Z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